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dia/image2.svg" ContentType="image/svg+xml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C00"/>
    <a:srgbClr val="B7352D"/>
    <a:srgbClr val="215CAF"/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56" autoAdjust="0"/>
    <p:restoredTop sz="94660"/>
  </p:normalViewPr>
  <p:slideViewPr>
    <p:cSldViewPr snapToGrid="0" showGuides="1">
      <p:cViewPr varScale="1">
        <p:scale>
          <a:sx n="124" d="100"/>
          <a:sy n="124" d="100"/>
        </p:scale>
        <p:origin x="1160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2" d="100"/>
          <a:sy n="112" d="100"/>
        </p:scale>
        <p:origin x="4773" y="39"/>
      </p:cViewPr>
      <p:guideLst/>
    </p:cSldViewPr>
  </p:notes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3.xml"/><Relationship Id="rId100" Type="http://schemas.openxmlformats.org/officeDocument/2006/relationships/slide" Target="slides/slide93.xml"/><Relationship Id="rId101" Type="http://schemas.openxmlformats.org/officeDocument/2006/relationships/slide" Target="slides/slide94.xml"/><Relationship Id="rId102" Type="http://schemas.openxmlformats.org/officeDocument/2006/relationships/slide" Target="slides/slide95.xml"/><Relationship Id="rId103" Type="http://schemas.openxmlformats.org/officeDocument/2006/relationships/slide" Target="slides/slide96.xml"/><Relationship Id="rId104" Type="http://schemas.openxmlformats.org/officeDocument/2006/relationships/slide" Target="slides/slide97.xml"/><Relationship Id="rId105" Type="http://schemas.openxmlformats.org/officeDocument/2006/relationships/slide" Target="slides/slide98.xml"/><Relationship Id="rId106" Type="http://schemas.openxmlformats.org/officeDocument/2006/relationships/slide" Target="slides/slide99.xml"/><Relationship Id="rId107" Type="http://schemas.openxmlformats.org/officeDocument/2006/relationships/slide" Target="slides/slide100.xml"/><Relationship Id="rId108" Type="http://schemas.openxmlformats.org/officeDocument/2006/relationships/slide" Target="slides/slide101.xml"/><Relationship Id="rId109" Type="http://schemas.openxmlformats.org/officeDocument/2006/relationships/slide" Target="slides/slide102.xml"/><Relationship Id="rId11" Type="http://schemas.openxmlformats.org/officeDocument/2006/relationships/slide" Target="slides/slide4.xml"/><Relationship Id="rId110" Type="http://schemas.openxmlformats.org/officeDocument/2006/relationships/slide" Target="slides/slide103.xml"/><Relationship Id="rId111" Type="http://schemas.openxmlformats.org/officeDocument/2006/relationships/slide" Target="slides/slide104.xml"/><Relationship Id="rId112" Type="http://schemas.openxmlformats.org/officeDocument/2006/relationships/slide" Target="slides/slide105.xml"/><Relationship Id="rId113" Type="http://schemas.openxmlformats.org/officeDocument/2006/relationships/slide" Target="slides/slide106.xml"/><Relationship Id="rId114" Type="http://schemas.openxmlformats.org/officeDocument/2006/relationships/slide" Target="slides/slide107.xml"/><Relationship Id="rId115" Type="http://schemas.openxmlformats.org/officeDocument/2006/relationships/slide" Target="slides/slide108.xml"/><Relationship Id="rId116" Type="http://schemas.openxmlformats.org/officeDocument/2006/relationships/slide" Target="slides/slide109.xml"/><Relationship Id="rId117" Type="http://schemas.openxmlformats.org/officeDocument/2006/relationships/slide" Target="slides/slide110.xml"/><Relationship Id="rId118" Type="http://schemas.openxmlformats.org/officeDocument/2006/relationships/slide" Target="slides/slide111.xml"/><Relationship Id="rId119" Type="http://schemas.openxmlformats.org/officeDocument/2006/relationships/slide" Target="slides/slide112.xml"/><Relationship Id="rId12" Type="http://schemas.openxmlformats.org/officeDocument/2006/relationships/slide" Target="slides/slide5.xml"/><Relationship Id="rId120" Type="http://schemas.openxmlformats.org/officeDocument/2006/relationships/slide" Target="slides/slide113.xml"/><Relationship Id="rId121" Type="http://schemas.openxmlformats.org/officeDocument/2006/relationships/slide" Target="slides/slide114.xml"/><Relationship Id="rId122" Type="http://schemas.openxmlformats.org/officeDocument/2006/relationships/slide" Target="slides/slide115.xml"/><Relationship Id="rId123" Type="http://schemas.openxmlformats.org/officeDocument/2006/relationships/slide" Target="slides/slide116.xml"/><Relationship Id="rId124" Type="http://schemas.openxmlformats.org/officeDocument/2006/relationships/slide" Target="slides/slide117.xml"/><Relationship Id="rId125" Type="http://schemas.openxmlformats.org/officeDocument/2006/relationships/slide" Target="slides/slide118.xml"/><Relationship Id="rId126" Type="http://schemas.openxmlformats.org/officeDocument/2006/relationships/slide" Target="slides/slide119.xml"/><Relationship Id="rId127" Type="http://schemas.openxmlformats.org/officeDocument/2006/relationships/slide" Target="slides/slide120.xml"/><Relationship Id="rId128" Type="http://schemas.openxmlformats.org/officeDocument/2006/relationships/slide" Target="slides/slide121.xml"/><Relationship Id="rId129" Type="http://schemas.openxmlformats.org/officeDocument/2006/relationships/slide" Target="slides/slide122.xml"/><Relationship Id="rId13" Type="http://schemas.openxmlformats.org/officeDocument/2006/relationships/slide" Target="slides/slide6.xml"/><Relationship Id="rId130" Type="http://schemas.openxmlformats.org/officeDocument/2006/relationships/slide" Target="slides/slide123.xml"/><Relationship Id="rId131" Type="http://schemas.openxmlformats.org/officeDocument/2006/relationships/slide" Target="slides/slide124.xml"/><Relationship Id="rId132" Type="http://schemas.openxmlformats.org/officeDocument/2006/relationships/slide" Target="slides/slide125.xml"/><Relationship Id="rId133" Type="http://schemas.openxmlformats.org/officeDocument/2006/relationships/slide" Target="slides/slide126.xml"/><Relationship Id="rId134" Type="http://schemas.openxmlformats.org/officeDocument/2006/relationships/slide" Target="slides/slide127.xml"/><Relationship Id="rId135" Type="http://schemas.openxmlformats.org/officeDocument/2006/relationships/slide" Target="slides/slide128.xml"/><Relationship Id="rId136" Type="http://schemas.openxmlformats.org/officeDocument/2006/relationships/slide" Target="slides/slide129.xml"/><Relationship Id="rId137" Type="http://schemas.openxmlformats.org/officeDocument/2006/relationships/slide" Target="slides/slide130.xml"/><Relationship Id="rId138" Type="http://schemas.openxmlformats.org/officeDocument/2006/relationships/slide" Target="slides/slide131.xml"/><Relationship Id="rId139" Type="http://schemas.openxmlformats.org/officeDocument/2006/relationships/slide" Target="slides/slide132.xml"/><Relationship Id="rId14" Type="http://schemas.openxmlformats.org/officeDocument/2006/relationships/slide" Target="slides/slide7.xml"/><Relationship Id="rId140" Type="http://schemas.openxmlformats.org/officeDocument/2006/relationships/slide" Target="slides/slide133.xml"/><Relationship Id="rId141" Type="http://schemas.openxmlformats.org/officeDocument/2006/relationships/slide" Target="slides/slide134.xml"/><Relationship Id="rId142" Type="http://schemas.openxmlformats.org/officeDocument/2006/relationships/slide" Target="slides/slide135.xml"/><Relationship Id="rId143" Type="http://schemas.openxmlformats.org/officeDocument/2006/relationships/slide" Target="slides/slide136.xml"/><Relationship Id="rId144" Type="http://schemas.openxmlformats.org/officeDocument/2006/relationships/slide" Target="slides/slide137.xml"/><Relationship Id="rId145" Type="http://schemas.openxmlformats.org/officeDocument/2006/relationships/slide" Target="slides/slide138.xml"/><Relationship Id="rId146" Type="http://schemas.openxmlformats.org/officeDocument/2006/relationships/slide" Target="slides/slide139.xml"/><Relationship Id="rId147" Type="http://schemas.openxmlformats.org/officeDocument/2006/relationships/slide" Target="slides/slide140.xml"/><Relationship Id="rId148" Type="http://schemas.openxmlformats.org/officeDocument/2006/relationships/slide" Target="slides/slide141.xml"/><Relationship Id="rId149" Type="http://schemas.openxmlformats.org/officeDocument/2006/relationships/slide" Target="slides/slide142.xml"/><Relationship Id="rId15" Type="http://schemas.openxmlformats.org/officeDocument/2006/relationships/slide" Target="slides/slide8.xml"/><Relationship Id="rId150" Type="http://schemas.openxmlformats.org/officeDocument/2006/relationships/slide" Target="slides/slide143.xml"/><Relationship Id="rId151" Type="http://schemas.openxmlformats.org/officeDocument/2006/relationships/slide" Target="slides/slide144.xml"/><Relationship Id="rId152" Type="http://schemas.openxmlformats.org/officeDocument/2006/relationships/slide" Target="slides/slide145.xml"/><Relationship Id="rId153" Type="http://schemas.openxmlformats.org/officeDocument/2006/relationships/slide" Target="slides/slide146.xml"/><Relationship Id="rId154" Type="http://schemas.openxmlformats.org/officeDocument/2006/relationships/slide" Target="slides/slide147.xml"/><Relationship Id="rId155" Type="http://schemas.openxmlformats.org/officeDocument/2006/relationships/slide" Target="slides/slide148.xml"/><Relationship Id="rId156" Type="http://schemas.openxmlformats.org/officeDocument/2006/relationships/slide" Target="slides/slide149.xml"/><Relationship Id="rId157" Type="http://schemas.openxmlformats.org/officeDocument/2006/relationships/slide" Target="slides/slide150.xml"/><Relationship Id="rId158" Type="http://schemas.openxmlformats.org/officeDocument/2006/relationships/slide" Target="slides/slide151.xml"/><Relationship Id="rId159" Type="http://schemas.openxmlformats.org/officeDocument/2006/relationships/slide" Target="slides/slide152.xml"/><Relationship Id="rId16" Type="http://schemas.openxmlformats.org/officeDocument/2006/relationships/slide" Target="slides/slide9.xml"/><Relationship Id="rId160" Type="http://schemas.openxmlformats.org/officeDocument/2006/relationships/slide" Target="slides/slide153.xml"/><Relationship Id="rId161" Type="http://schemas.openxmlformats.org/officeDocument/2006/relationships/slide" Target="slides/slide154.xml"/><Relationship Id="rId162" Type="http://schemas.openxmlformats.org/officeDocument/2006/relationships/slide" Target="slides/slide155.xml"/><Relationship Id="rId163" Type="http://schemas.openxmlformats.org/officeDocument/2006/relationships/slide" Target="slides/slide156.xml"/><Relationship Id="rId164" Type="http://schemas.openxmlformats.org/officeDocument/2006/relationships/slide" Target="slides/slide157.xml"/><Relationship Id="rId165" Type="http://schemas.openxmlformats.org/officeDocument/2006/relationships/slide" Target="slides/slide158.xml"/><Relationship Id="rId166" Type="http://schemas.openxmlformats.org/officeDocument/2006/relationships/slide" Target="slides/slide159.xml"/><Relationship Id="rId167" Type="http://schemas.openxmlformats.org/officeDocument/2006/relationships/slide" Target="slides/slide160.xml"/><Relationship Id="rId168" Type="http://schemas.openxmlformats.org/officeDocument/2006/relationships/slide" Target="slides/slide161.xml"/><Relationship Id="rId169" Type="http://schemas.openxmlformats.org/officeDocument/2006/relationships/slide" Target="slides/slide162.xml"/><Relationship Id="rId17" Type="http://schemas.openxmlformats.org/officeDocument/2006/relationships/slide" Target="slides/slide10.xml"/><Relationship Id="rId170" Type="http://schemas.openxmlformats.org/officeDocument/2006/relationships/slide" Target="slides/slide163.xml"/><Relationship Id="rId171" Type="http://schemas.openxmlformats.org/officeDocument/2006/relationships/slide" Target="slides/slide164.xml"/><Relationship Id="rId172" Type="http://schemas.openxmlformats.org/officeDocument/2006/relationships/slide" Target="slides/slide165.xml"/><Relationship Id="rId173" Type="http://schemas.openxmlformats.org/officeDocument/2006/relationships/slide" Target="slides/slide166.xml"/><Relationship Id="rId174" Type="http://schemas.openxmlformats.org/officeDocument/2006/relationships/slide" Target="slides/slide167.xml"/><Relationship Id="rId175" Type="http://schemas.openxmlformats.org/officeDocument/2006/relationships/slide" Target="slides/slide168.xml"/><Relationship Id="rId176" Type="http://schemas.openxmlformats.org/officeDocument/2006/relationships/slide" Target="slides/slide169.xml"/><Relationship Id="rId177" Type="http://schemas.openxmlformats.org/officeDocument/2006/relationships/slide" Target="slides/slide170.xml"/><Relationship Id="rId178" Type="http://schemas.openxmlformats.org/officeDocument/2006/relationships/slide" Target="slides/slide171.xml"/><Relationship Id="rId179" Type="http://schemas.openxmlformats.org/officeDocument/2006/relationships/slide" Target="slides/slide172.xml"/><Relationship Id="rId18" Type="http://schemas.openxmlformats.org/officeDocument/2006/relationships/slide" Target="slides/slide11.xml"/><Relationship Id="rId180" Type="http://schemas.openxmlformats.org/officeDocument/2006/relationships/slide" Target="slides/slide173.xml"/><Relationship Id="rId181" Type="http://schemas.openxmlformats.org/officeDocument/2006/relationships/slide" Target="slides/slide174.xml"/><Relationship Id="rId182" Type="http://schemas.openxmlformats.org/officeDocument/2006/relationships/slide" Target="slides/slide175.xml"/><Relationship Id="rId183" Type="http://schemas.openxmlformats.org/officeDocument/2006/relationships/slide" Target="slides/slide176.xml"/><Relationship Id="rId184" Type="http://schemas.openxmlformats.org/officeDocument/2006/relationships/slide" Target="slides/slide177.xml"/><Relationship Id="rId185" Type="http://schemas.openxmlformats.org/officeDocument/2006/relationships/slide" Target="slides/slide178.xml"/><Relationship Id="rId186" Type="http://schemas.openxmlformats.org/officeDocument/2006/relationships/slide" Target="slides/slide179.xml"/><Relationship Id="rId187" Type="http://schemas.openxmlformats.org/officeDocument/2006/relationships/slide" Target="slides/slide180.xml"/><Relationship Id="rId188" Type="http://schemas.openxmlformats.org/officeDocument/2006/relationships/slide" Target="slides/slide181.xml"/><Relationship Id="rId189" Type="http://schemas.openxmlformats.org/officeDocument/2006/relationships/slide" Target="slides/slide182.xml"/><Relationship Id="rId19" Type="http://schemas.openxmlformats.org/officeDocument/2006/relationships/slide" Target="slides/slide12.xml"/><Relationship Id="rId190" Type="http://schemas.openxmlformats.org/officeDocument/2006/relationships/slide" Target="slides/slide183.xml"/><Relationship Id="rId191" Type="http://schemas.openxmlformats.org/officeDocument/2006/relationships/slide" Target="slides/slide184.xml"/><Relationship Id="rId192" Type="http://schemas.openxmlformats.org/officeDocument/2006/relationships/slide" Target="slides/slide185.xml"/><Relationship Id="rId193" Type="http://schemas.openxmlformats.org/officeDocument/2006/relationships/slide" Target="slides/slide186.xml"/><Relationship Id="rId194" Type="http://schemas.openxmlformats.org/officeDocument/2006/relationships/slide" Target="slides/slide187.xml"/><Relationship Id="rId195" Type="http://schemas.openxmlformats.org/officeDocument/2006/relationships/slide" Target="slides/slide188.xml"/><Relationship Id="rId196" Type="http://schemas.openxmlformats.org/officeDocument/2006/relationships/slide" Target="slides/slide189.xml"/><Relationship Id="rId197" Type="http://schemas.openxmlformats.org/officeDocument/2006/relationships/slide" Target="slides/slide190.xml"/><Relationship Id="rId198" Type="http://schemas.openxmlformats.org/officeDocument/2006/relationships/slide" Target="slides/slide191.xml"/><Relationship Id="rId199" Type="http://schemas.openxmlformats.org/officeDocument/2006/relationships/slide" Target="slides/slide192.xml"/><Relationship Id="rId2" Type="http://schemas.openxmlformats.org/officeDocument/2006/relationships/slide" Target="slides/slide1.xml"/><Relationship Id="rId20" Type="http://schemas.openxmlformats.org/officeDocument/2006/relationships/slide" Target="slides/slide13.xml"/><Relationship Id="rId200" Type="http://schemas.openxmlformats.org/officeDocument/2006/relationships/slide" Target="slides/slide193.xml"/><Relationship Id="rId201" Type="http://schemas.openxmlformats.org/officeDocument/2006/relationships/slide" Target="slides/slide194.xml"/><Relationship Id="rId202" Type="http://schemas.openxmlformats.org/officeDocument/2006/relationships/slide" Target="slides/slide195.xml"/><Relationship Id="rId203" Type="http://schemas.openxmlformats.org/officeDocument/2006/relationships/slide" Target="slides/slide196.xml"/><Relationship Id="rId204" Type="http://schemas.openxmlformats.org/officeDocument/2006/relationships/slide" Target="slides/slide197.xml"/><Relationship Id="rId205" Type="http://schemas.openxmlformats.org/officeDocument/2006/relationships/slide" Target="slides/slide198.xml"/><Relationship Id="rId206" Type="http://schemas.openxmlformats.org/officeDocument/2006/relationships/slide" Target="slides/slide199.xml"/><Relationship Id="rId207" Type="http://schemas.openxmlformats.org/officeDocument/2006/relationships/slide" Target="slides/slide200.xml"/><Relationship Id="rId208" Type="http://schemas.openxmlformats.org/officeDocument/2006/relationships/slide" Target="slides/slide201.xml"/><Relationship Id="rId209" Type="http://schemas.openxmlformats.org/officeDocument/2006/relationships/slide" Target="slides/slide202.xml"/><Relationship Id="rId21" Type="http://schemas.openxmlformats.org/officeDocument/2006/relationships/slide" Target="slides/slide14.xml"/><Relationship Id="rId210" Type="http://schemas.openxmlformats.org/officeDocument/2006/relationships/slide" Target="slides/slide203.xml"/><Relationship Id="rId211" Type="http://schemas.openxmlformats.org/officeDocument/2006/relationships/slide" Target="slides/slide204.xml"/><Relationship Id="rId212" Type="http://schemas.openxmlformats.org/officeDocument/2006/relationships/slide" Target="slides/slide205.xml"/><Relationship Id="rId213" Type="http://schemas.openxmlformats.org/officeDocument/2006/relationships/slide" Target="slides/slide206.xml"/><Relationship Id="rId214" Type="http://schemas.openxmlformats.org/officeDocument/2006/relationships/slide" Target="slides/slide207.xml"/><Relationship Id="rId215" Type="http://schemas.openxmlformats.org/officeDocument/2006/relationships/slide" Target="slides/slide208.xml"/><Relationship Id="rId216" Type="http://schemas.openxmlformats.org/officeDocument/2006/relationships/slide" Target="slides/slide209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" Type="http://schemas.openxmlformats.org/officeDocument/2006/relationships/notesMaster" Target="notesMasters/notesMaster1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" Type="http://schemas.openxmlformats.org/officeDocument/2006/relationships/handoutMaster" Target="handoutMasters/handoutMaster1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" Type="http://schemas.openxmlformats.org/officeDocument/2006/relationships/presProps" Target="presProps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" Type="http://schemas.openxmlformats.org/officeDocument/2006/relationships/viewProps" Target="viewProps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" Type="http://schemas.openxmlformats.org/officeDocument/2006/relationships/theme" Target="theme/theme1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" Type="http://schemas.openxmlformats.org/officeDocument/2006/relationships/tableStyles" Target="tableStyles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" Type="http://schemas.openxmlformats.org/officeDocument/2006/relationships/slide" Target="slides/slide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Relationship Id="rId98" Type="http://schemas.openxmlformats.org/officeDocument/2006/relationships/slide" Target="slides/slide91.xml"/><Relationship Id="rId99" Type="http://schemas.openxmlformats.org/officeDocument/2006/relationships/slide" Target="slides/slide92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18.07.23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18.07.23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sv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sv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4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GB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96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4575276"/>
            <a:ext cx="10044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7200000" cy="216000"/>
          </a:xfrm>
        </p:spPr>
        <p:txBody>
          <a:bodyPr/>
          <a:lstStyle/>
          <a:p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Relationship Id="rId3" Type="http://schemas.openxmlformats.org/officeDocument/2006/relationships/image" Target="../media/image8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Relationship Id="rId3" Type="http://schemas.openxmlformats.org/officeDocument/2006/relationships/image" Target="../media/image143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Relationship Id="rId3" Type="http://schemas.openxmlformats.org/officeDocument/2006/relationships/image" Target="../media/image14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Relationship Id="rId3" Type="http://schemas.openxmlformats.org/officeDocument/2006/relationships/image" Target="../media/image15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Relationship Id="rId3" Type="http://schemas.openxmlformats.org/officeDocument/2006/relationships/image" Target="../media/image16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2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3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4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5.png"/><Relationship Id="rId3" Type="http://schemas.openxmlformats.org/officeDocument/2006/relationships/image" Target="../media/image166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7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8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9.png"/><Relationship Id="rId3" Type="http://schemas.openxmlformats.org/officeDocument/2006/relationships/image" Target="../media/image170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1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2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5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6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7.png"/><Relationship Id="rId3" Type="http://schemas.openxmlformats.org/officeDocument/2006/relationships/image" Target="../media/image178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9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0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3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4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5.png"/><Relationship Id="rId3" Type="http://schemas.openxmlformats.org/officeDocument/2006/relationships/image" Target="../media/image186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8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9.png"/><Relationship Id="rId3" Type="http://schemas.openxmlformats.org/officeDocument/2006/relationships/image" Target="../media/image190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1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2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3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4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5.png"/><Relationship Id="rId3" Type="http://schemas.openxmlformats.org/officeDocument/2006/relationships/image" Target="../media/image19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9.png"/><Relationship Id="rId3" Type="http://schemas.openxmlformats.org/officeDocument/2006/relationships/image" Target="../media/image200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1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2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3.png"/><Relationship Id="rId3" Type="http://schemas.openxmlformats.org/officeDocument/2006/relationships/image" Target="../media/image204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5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6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9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0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1.png"/><Relationship Id="rId3" Type="http://schemas.openxmlformats.org/officeDocument/2006/relationships/image" Target="../media/image212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3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4.png"/></Relationships>
</file>

<file path=ppt/slides/_rels/slide1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5.png"/><Relationship Id="rId3" Type="http://schemas.openxmlformats.org/officeDocument/2006/relationships/image" Target="../media/image216.png"/></Relationships>
</file>

<file path=ppt/slides/_rels/slide1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7.png"/></Relationships>
</file>

<file path=ppt/slides/_rels/slide1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8.png"/></Relationships>
</file>

<file path=ppt/slides/_rels/slide1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9.png"/><Relationship Id="rId3" Type="http://schemas.openxmlformats.org/officeDocument/2006/relationships/image" Target="../media/image220.png"/></Relationships>
</file>

<file path=ppt/slides/_rels/slide1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1.png"/></Relationships>
</file>

<file path=ppt/slides/_rels/slide1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2.png"/></Relationships>
</file>

<file path=ppt/slides/_rels/slide1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3.png"/><Relationship Id="rId3" Type="http://schemas.openxmlformats.org/officeDocument/2006/relationships/image" Target="../media/image224.png"/></Relationships>
</file>

<file path=ppt/slides/_rels/slide1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5.png"/></Relationships>
</file>

<file path=ppt/slides/_rels/slide1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7.png"/><Relationship Id="rId3" Type="http://schemas.openxmlformats.org/officeDocument/2006/relationships/image" Target="../media/image228.png"/></Relationships>
</file>

<file path=ppt/slides/_rels/slide1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9.png"/></Relationships>
</file>

<file path=ppt/slides/_rels/slide1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0.png"/></Relationships>
</file>

<file path=ppt/slides/_rels/slide1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1.png"/><Relationship Id="rId3" Type="http://schemas.openxmlformats.org/officeDocument/2006/relationships/image" Target="../media/image232.png"/></Relationships>
</file>

<file path=ppt/slides/_rels/slide1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3.png"/></Relationships>
</file>

<file path=ppt/slides/_rels/slide1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4.png"/></Relationships>
</file>

<file path=ppt/slides/_rels/slide1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5.png"/><Relationship Id="rId3" Type="http://schemas.openxmlformats.org/officeDocument/2006/relationships/image" Target="../media/image236.png"/></Relationships>
</file>

<file path=ppt/slides/_rels/slide1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7.png"/></Relationships>
</file>

<file path=ppt/slides/_rels/slide1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8.png"/></Relationships>
</file>

<file path=ppt/slides/_rels/slide1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9.png"/><Relationship Id="rId3" Type="http://schemas.openxmlformats.org/officeDocument/2006/relationships/image" Target="../media/image24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1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1.png"/></Relationships>
</file>

<file path=ppt/slides/_rels/slide1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2.png"/></Relationships>
</file>

<file path=ppt/slides/_rels/slide1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3.png"/></Relationships>
</file>

<file path=ppt/slides/_rels/slide1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4.png"/><Relationship Id="rId3" Type="http://schemas.openxmlformats.org/officeDocument/2006/relationships/image" Target="../media/image245.png"/></Relationships>
</file>

<file path=ppt/slides/_rels/slide1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6.png"/></Relationships>
</file>

<file path=ppt/slides/_rels/slide1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7.png"/></Relationships>
</file>

<file path=ppt/slides/_rels/slide1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8.png"/><Relationship Id="rId3" Type="http://schemas.openxmlformats.org/officeDocument/2006/relationships/image" Target="../media/image249.png"/></Relationships>
</file>

<file path=ppt/slides/_rels/slide1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0.png"/></Relationships>
</file>

<file path=ppt/slides/_rels/slide1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1.png"/></Relationships>
</file>

<file path=ppt/slides/_rels/slide1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3.png"/><Relationship Id="rId3" Type="http://schemas.openxmlformats.org/officeDocument/2006/relationships/image" Target="../media/image254.png"/></Relationships>
</file>

<file path=ppt/slides/_rels/slide1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5.png"/></Relationships>
</file>

<file path=ppt/slides/_rels/slide1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6.png"/></Relationships>
</file>

<file path=ppt/slides/_rels/slide1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7.png"/><Relationship Id="rId3" Type="http://schemas.openxmlformats.org/officeDocument/2006/relationships/image" Target="../media/image258.png"/></Relationships>
</file>

<file path=ppt/slides/_rels/slide1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9.png"/></Relationships>
</file>

<file path=ppt/slides/_rels/slide1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0.png"/></Relationships>
</file>

<file path=ppt/slides/_rels/slide1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1.png"/></Relationships>
</file>

<file path=ppt/slides/_rels/slide1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/Relationships>
</file>

<file path=ppt/slides/_rels/slide1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4.png"/></Relationships>
</file>

<file path=ppt/slides/_rels/slide1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5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6.png"/><Relationship Id="rId3" Type="http://schemas.openxmlformats.org/officeDocument/2006/relationships/image" Target="../media/image267.png"/></Relationships>
</file>

<file path=ppt/slides/_rels/slide2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8.png"/></Relationships>
</file>

<file path=ppt/slides/_rels/slide2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9.png"/></Relationships>
</file>

<file path=ppt/slides/_rels/slide2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0.png"/></Relationships>
</file>

<file path=ppt/slides/_rels/slide2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1.png"/><Relationship Id="rId3" Type="http://schemas.openxmlformats.org/officeDocument/2006/relationships/image" Target="../media/image272.png"/></Relationships>
</file>

<file path=ppt/slides/_rels/slide2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3.png"/></Relationships>
</file>

<file path=ppt/slides/_rels/slide2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4.png"/></Relationships>
</file>

<file path=ppt/slides/_rels/slide2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5.png"/><Relationship Id="rId3" Type="http://schemas.openxmlformats.org/officeDocument/2006/relationships/image" Target="../media/image276.png"/></Relationships>
</file>

<file path=ppt/slides/_rels/slide2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7.png"/></Relationships>
</file>

<file path=ppt/slides/_rels/slide2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Relationship Id="rId3" Type="http://schemas.openxmlformats.org/officeDocument/2006/relationships/image" Target="../media/image88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Relationship Id="rId3" Type="http://schemas.openxmlformats.org/officeDocument/2006/relationships/image" Target="../media/image11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Relationship Id="rId3" Type="http://schemas.openxmlformats.org/officeDocument/2006/relationships/image" Target="../media/image127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666241"/>
            <a:ext cx="6448508" cy="2205989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Overview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769235"/>
            <a:ext cx="4680000" cy="830776"/>
          </a:xfrm>
        </p:spPr>
        <p:txBody>
          <a:bodyPr/>
          <a:lstStyle/>
          <a:p>
            <a:r>
              <a:rPr lang="de-DE" b="1" dirty="0"/>
              <a:t>Eduard Meier</a:t>
            </a:r>
          </a:p>
          <a:p>
            <a:r>
              <a:rPr lang="de-DE" dirty="0"/>
              <a:t>Master Thesis Student</a:t>
            </a:r>
          </a:p>
          <a:p>
            <a:fld id="{5755F41D-0A28-A54B-AD1B-2613076A52EC}" type="datetime1">
              <a:rPr lang="de-CH" smtClean="0"/>
              <a:t>18.07.23</a:t>
            </a:fld>
            <a:endParaRPr lang="de-DE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Biochemical</a:t>
            </a:r>
            <a:r>
              <a:rPr lang="de-DE" dirty="0"/>
              <a:t> Engineering Lab &amp; Janssen Cilag AG</a:t>
            </a:r>
            <a:endParaRPr lang="de-CH" dirty="0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B77B2F9E-47BB-1B8C-DCE6-BD152B9F29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8" t="19202" r="9136" b="17431"/>
          <a:stretch/>
        </p:blipFill>
        <p:spPr>
          <a:xfrm>
            <a:off x="3272813" y="184673"/>
            <a:ext cx="1415562" cy="62425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9B0548D-05CC-63C1-D00D-51804DD4D359}"/>
              </a:ext>
            </a:extLst>
          </p:cNvPr>
          <p:cNvSpPr txBox="1"/>
          <p:nvPr/>
        </p:nvSpPr>
        <p:spPr>
          <a:xfrm>
            <a:off x="2742320" y="393527"/>
            <a:ext cx="331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Gurmukhi MN" panose="02020600050405020304" pitchFamily="18" charset="0"/>
                <a:ea typeface="Palatino" pitchFamily="2" charset="77"/>
                <a:cs typeface="Gurmukhi MN" panose="02020600050405020304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H2O_00m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500u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157468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50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50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073662" cy="3086100"/>
          </a:xfrm>
          <a:prstGeom prst="rect">
            <a:avLst/>
          </a:prstGeom>
        </p:spPr>
      </p:pic>
      <p:pic>
        <p:nvPicPr>
          <p:cNvPr id="6" name="Picture 5" descr="JJ1_01mg_PS2_500ug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073662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50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6088394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50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50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903785" cy="3086100"/>
          </a:xfrm>
          <a:prstGeom prst="rect">
            <a:avLst/>
          </a:prstGeom>
        </p:spPr>
      </p:pic>
      <p:pic>
        <p:nvPicPr>
          <p:cNvPr id="6" name="Picture 5" descr="JJ1_01mg_PS2_500ug_200rpm_10-00min_ST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903785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50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884542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010u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01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01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073662" cy="3086100"/>
          </a:xfrm>
          <a:prstGeom prst="rect">
            <a:avLst/>
          </a:prstGeom>
        </p:spPr>
      </p:pic>
      <p:pic>
        <p:nvPicPr>
          <p:cNvPr id="6" name="Picture 5" descr="JJ1_01mg_PS8_010ug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073662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H2O_00m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026086" cy="3086100"/>
          </a:xfrm>
          <a:prstGeom prst="rect">
            <a:avLst/>
          </a:prstGeom>
        </p:spPr>
      </p:pic>
      <p:pic>
        <p:nvPicPr>
          <p:cNvPr id="6" name="Picture 5" descr="H2O_00mg_200rpm_10-00min_ST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026086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01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6088394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01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01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903785" cy="3086100"/>
          </a:xfrm>
          <a:prstGeom prst="rect">
            <a:avLst/>
          </a:prstGeom>
        </p:spPr>
      </p:pic>
      <p:pic>
        <p:nvPicPr>
          <p:cNvPr id="6" name="Picture 5" descr="JJ1_01mg_PS8_010ug_200rpm_10-00min_ST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903785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01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884542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050u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05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05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073662" cy="3086100"/>
          </a:xfrm>
          <a:prstGeom prst="rect">
            <a:avLst/>
          </a:prstGeom>
        </p:spPr>
      </p:pic>
      <p:pic>
        <p:nvPicPr>
          <p:cNvPr id="6" name="Picture 5" descr="JJ1_01mg_PS8_050ug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073662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05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6088394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05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05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903785" cy="3086100"/>
          </a:xfrm>
          <a:prstGeom prst="rect">
            <a:avLst/>
          </a:prstGeom>
        </p:spPr>
      </p:pic>
      <p:pic>
        <p:nvPicPr>
          <p:cNvPr id="6" name="Picture 5" descr="JJ1_01mg_PS8_050ug_200rpm_10-00min_ST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903785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H2O_00m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4831304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05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884542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100u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10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10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073662" cy="3086100"/>
          </a:xfrm>
          <a:prstGeom prst="rect">
            <a:avLst/>
          </a:prstGeom>
        </p:spPr>
      </p:pic>
      <p:pic>
        <p:nvPicPr>
          <p:cNvPr id="6" name="Picture 5" descr="JJ1_01mg_PS8_100ug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073662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10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6088394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10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10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903785" cy="3086100"/>
          </a:xfrm>
          <a:prstGeom prst="rect">
            <a:avLst/>
          </a:prstGeom>
        </p:spPr>
      </p:pic>
      <p:pic>
        <p:nvPicPr>
          <p:cNvPr id="6" name="Picture 5" descr="JJ1_01mg_PS8_100ug_200rpm_10-00min_ST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903785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10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884542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25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25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073662" cy="3086100"/>
          </a:xfrm>
          <a:prstGeom prst="rect">
            <a:avLst/>
          </a:prstGeom>
        </p:spPr>
      </p:pic>
      <p:pic>
        <p:nvPicPr>
          <p:cNvPr id="6" name="Picture 5" descr="JJ1_01mg_PS8_250ug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073662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H2O_00mg_PO1_500u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25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6088394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25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25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903785" cy="3086100"/>
          </a:xfrm>
          <a:prstGeom prst="rect">
            <a:avLst/>
          </a:prstGeom>
        </p:spPr>
      </p:pic>
      <p:pic>
        <p:nvPicPr>
          <p:cNvPr id="6" name="Picture 5" descr="JJ1_01mg_PS8_250ug_200rpm_10-00min_ST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903785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25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884542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500u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625878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500u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297890" cy="3086100"/>
          </a:xfrm>
          <a:prstGeom prst="rect">
            <a:avLst/>
          </a:prstGeom>
        </p:spPr>
      </p:pic>
      <p:pic>
        <p:nvPicPr>
          <p:cNvPr id="6" name="Picture 5" descr="JJ1_01mg_PS8_500ug_000rpm_00-00min_NA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29789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500u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157468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50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50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073662" cy="3086100"/>
          </a:xfrm>
          <a:prstGeom prst="rect">
            <a:avLst/>
          </a:prstGeom>
        </p:spPr>
      </p:pic>
      <p:pic>
        <p:nvPicPr>
          <p:cNvPr id="6" name="Picture 5" descr="JJ1_01mg_PS8_500ug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073662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50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6088394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H2O_00mg_PS2_500u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50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50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903785" cy="3086100"/>
          </a:xfrm>
          <a:prstGeom prst="rect">
            <a:avLst/>
          </a:prstGeom>
        </p:spPr>
      </p:pic>
      <p:pic>
        <p:nvPicPr>
          <p:cNvPr id="6" name="Picture 5" descr="JJ1_01mg_PS8_500ug_200rpm_10-00min_ST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903785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8_50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884542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2m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455184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2m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440341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10m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10m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026086" cy="3086100"/>
          </a:xfrm>
          <a:prstGeom prst="rect">
            <a:avLst/>
          </a:prstGeom>
        </p:spPr>
      </p:pic>
      <p:pic>
        <p:nvPicPr>
          <p:cNvPr id="6" name="Picture 5" descr="JJ1_10mg_000rpm_00-00min_NA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026086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10m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4831304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10m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10m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158600" cy="3086100"/>
          </a:xfrm>
          <a:prstGeom prst="rect">
            <a:avLst/>
          </a:prstGeom>
        </p:spPr>
      </p:pic>
      <p:pic>
        <p:nvPicPr>
          <p:cNvPr id="6" name="Picture 5" descr="JJ1_10mg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15860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H2O_00mg_PS8_500u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10m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6190320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10m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10m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026086" cy="3086100"/>
          </a:xfrm>
          <a:prstGeom prst="rect">
            <a:avLst/>
          </a:prstGeom>
        </p:spPr>
      </p:pic>
      <p:pic>
        <p:nvPicPr>
          <p:cNvPr id="6" name="Picture 5" descr="JJ1_10mg_200rpm_10-00min_ST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026086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10m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4831304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10mg_AIR_010%v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10mg_AIR_010%v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405479" cy="3086100"/>
          </a:xfrm>
          <a:prstGeom prst="rect">
            <a:avLst/>
          </a:prstGeom>
        </p:spPr>
      </p:pic>
      <p:pic>
        <p:nvPicPr>
          <p:cNvPr id="6" name="Picture 5" descr="JJ1_10mg_AIR_010%v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405479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10mg_AIR_010%v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286574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10mg_AIR_050%v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10mg_AIR_050%v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405479" cy="3086100"/>
          </a:xfrm>
          <a:prstGeom prst="rect">
            <a:avLst/>
          </a:prstGeom>
        </p:spPr>
      </p:pic>
      <p:pic>
        <p:nvPicPr>
          <p:cNvPr id="6" name="Picture 5" descr="JJ1_10mg_AIR_050%v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405479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10mg_AIR_050%v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286574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10mg_PS2_250u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10mg_PS2_250u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371503" cy="3086100"/>
          </a:xfrm>
          <a:prstGeom prst="rect">
            <a:avLst/>
          </a:prstGeom>
        </p:spPr>
      </p:pic>
      <p:pic>
        <p:nvPicPr>
          <p:cNvPr id="6" name="Picture 5" descr="JJ1_10mg_PS2_250ug_000rpm_00-00min_NA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371503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10mg_PS2_250u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245804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10mg_PS2_25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10mg_PS2_25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147275" cy="3086100"/>
          </a:xfrm>
          <a:prstGeom prst="rect">
            <a:avLst/>
          </a:prstGeom>
        </p:spPr>
      </p:pic>
      <p:pic>
        <p:nvPicPr>
          <p:cNvPr id="6" name="Picture 5" descr="JJ1_10mg_PS2_250ug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147275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10mg_PS2_25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6176730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10mg_PS2_25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10mg_PS2_25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971735" cy="3086100"/>
          </a:xfrm>
          <a:prstGeom prst="rect">
            <a:avLst/>
          </a:prstGeom>
        </p:spPr>
      </p:pic>
      <p:pic>
        <p:nvPicPr>
          <p:cNvPr id="6" name="Picture 5" descr="JJ1_10mg_PS2_250ug_200rpm_10-00min_ST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971735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10mg_PS2_25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966082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50m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026086" cy="3086100"/>
          </a:xfrm>
          <a:prstGeom prst="rect">
            <a:avLst/>
          </a:prstGeom>
        </p:spPr>
      </p:pic>
      <p:pic>
        <p:nvPicPr>
          <p:cNvPr id="6" name="Picture 5" descr="JJ1_01mg_000rpm_00-00min_NA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026086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50m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026086" cy="3086100"/>
          </a:xfrm>
          <a:prstGeom prst="rect">
            <a:avLst/>
          </a:prstGeom>
        </p:spPr>
      </p:pic>
      <p:pic>
        <p:nvPicPr>
          <p:cNvPr id="6" name="Picture 5" descr="JJ1_50mg_000rpm_00-00min_NA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026086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50m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4831304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50m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50m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026086" cy="3086100"/>
          </a:xfrm>
          <a:prstGeom prst="rect">
            <a:avLst/>
          </a:prstGeom>
        </p:spPr>
      </p:pic>
      <p:pic>
        <p:nvPicPr>
          <p:cNvPr id="6" name="Picture 5" descr="JJ1_50mg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026086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50m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4831304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50m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50m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026086" cy="3086100"/>
          </a:xfrm>
          <a:prstGeom prst="rect">
            <a:avLst/>
          </a:prstGeom>
        </p:spPr>
      </p:pic>
      <p:pic>
        <p:nvPicPr>
          <p:cNvPr id="6" name="Picture 5" descr="JJ1_50mg_200rpm_10-00min_ST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026086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50m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4831304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50mg_AIR_010%v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50mg_AIR_010%v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405479" cy="3086100"/>
          </a:xfrm>
          <a:prstGeom prst="rect">
            <a:avLst/>
          </a:prstGeom>
        </p:spPr>
      </p:pic>
      <p:pic>
        <p:nvPicPr>
          <p:cNvPr id="6" name="Picture 5" descr="JJ1_50mg_AIR_010%v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405479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4831304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50mg_AIR_010%v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286574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50mg_PS2_500u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50mg_PS2_50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50mg_PS2_50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147275" cy="3086100"/>
          </a:xfrm>
          <a:prstGeom prst="rect">
            <a:avLst/>
          </a:prstGeom>
        </p:spPr>
      </p:pic>
      <p:pic>
        <p:nvPicPr>
          <p:cNvPr id="6" name="Picture 5" descr="JJ1_50mg_PS2_500ug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147275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50mg_PS2_50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6176730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50mg_PS2_50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50mg_PS2_50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971735" cy="3086100"/>
          </a:xfrm>
          <a:prstGeom prst="rect">
            <a:avLst/>
          </a:prstGeom>
        </p:spPr>
      </p:pic>
      <p:pic>
        <p:nvPicPr>
          <p:cNvPr id="6" name="Picture 5" descr="JJ1_50mg_PS2_500ug_200rpm_10-00min_ST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971735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50mg_PS2_50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966082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2_01m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426323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2_01m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455184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0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2_01m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3459830" cy="3086100"/>
          </a:xfrm>
          <a:prstGeom prst="rect">
            <a:avLst/>
          </a:prstGeom>
        </p:spPr>
      </p:pic>
      <p:pic>
        <p:nvPicPr>
          <p:cNvPr id="6" name="Picture 5" descr="JJ2_01mg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345983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2_01m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4151795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2_01m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440341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2_01m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3459830" cy="3086100"/>
          </a:xfrm>
          <a:prstGeom prst="rect">
            <a:avLst/>
          </a:prstGeom>
        </p:spPr>
      </p:pic>
      <p:pic>
        <p:nvPicPr>
          <p:cNvPr id="6" name="Picture 5" descr="JJ2_01mg_200rpm_10-00min_ST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345983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2_01m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4151795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3_01m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426323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3_01m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455184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3_01m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3459830" cy="3086100"/>
          </a:xfrm>
          <a:prstGeom prst="rect">
            <a:avLst/>
          </a:prstGeom>
        </p:spPr>
      </p:pic>
      <p:pic>
        <p:nvPicPr>
          <p:cNvPr id="6" name="Picture 5" descr="JJ3_01mg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345983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3_01m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4151795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3_01m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440341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H2O_00m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0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026086" cy="3086100"/>
          </a:xfrm>
          <a:prstGeom prst="rect">
            <a:avLst/>
          </a:prstGeom>
        </p:spPr>
      </p:pic>
      <p:pic>
        <p:nvPicPr>
          <p:cNvPr id="6" name="Picture 5" descr="JJ1_01mg_0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026086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3_01m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3459830" cy="3086100"/>
          </a:xfrm>
          <a:prstGeom prst="rect">
            <a:avLst/>
          </a:prstGeom>
        </p:spPr>
      </p:pic>
      <p:pic>
        <p:nvPicPr>
          <p:cNvPr id="6" name="Picture 5" descr="JJ3_01mg_200rpm_10-00min_ST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345983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3_01m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4151795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4_01m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426323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4_01m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455184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4_01m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026086" cy="3086100"/>
          </a:xfrm>
          <a:prstGeom prst="rect">
            <a:avLst/>
          </a:prstGeom>
        </p:spPr>
      </p:pic>
      <p:pic>
        <p:nvPicPr>
          <p:cNvPr id="6" name="Picture 5" descr="JJ4_01mg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026086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4_01m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4831304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4_01m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440341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4_01m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3459830" cy="3086100"/>
          </a:xfrm>
          <a:prstGeom prst="rect">
            <a:avLst/>
          </a:prstGeom>
        </p:spPr>
      </p:pic>
      <p:pic>
        <p:nvPicPr>
          <p:cNvPr id="6" name="Picture 5" descr="JJ4_01mg_200rpm_10-00min_ST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345983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4_01m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4151795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SST_00m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0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4831304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0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0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026086" cy="3086100"/>
          </a:xfrm>
          <a:prstGeom prst="rect">
            <a:avLst/>
          </a:prstGeom>
        </p:spPr>
      </p:pic>
      <p:pic>
        <p:nvPicPr>
          <p:cNvPr id="6" name="Picture 5" descr="JJ1_01mg_000rpm_10-00min_ST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026086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0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4831304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724857" cy="3086100"/>
          </a:xfrm>
          <a:prstGeom prst="rect">
            <a:avLst/>
          </a:prstGeom>
        </p:spPr>
      </p:pic>
      <p:pic>
        <p:nvPicPr>
          <p:cNvPr id="6" name="Picture 5" descr="JJ1_01mg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724857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6869828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724857" cy="3086100"/>
          </a:xfrm>
          <a:prstGeom prst="rect">
            <a:avLst/>
          </a:prstGeom>
        </p:spPr>
      </p:pic>
      <p:pic>
        <p:nvPicPr>
          <p:cNvPr id="6" name="Picture 5" descr="JJ1_01mg_200rpm_10-00min_ST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724857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H2O_00m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724857" cy="3086100"/>
          </a:xfrm>
          <a:prstGeom prst="rect">
            <a:avLst/>
          </a:prstGeom>
        </p:spPr>
      </p:pic>
      <p:pic>
        <p:nvPicPr>
          <p:cNvPr id="6" name="Picture 5" descr="H2O_00mg_000rpm_00-00min_NA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724857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6869828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AIR_010%v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AIR_010%v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592343" cy="3086100"/>
          </a:xfrm>
          <a:prstGeom prst="rect">
            <a:avLst/>
          </a:prstGeom>
        </p:spPr>
      </p:pic>
      <p:pic>
        <p:nvPicPr>
          <p:cNvPr id="6" name="Picture 5" descr="JJ1_01mg_AIR_010%v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592343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AIR_010%v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510812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BRJ_500u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554137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010u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01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01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067999" cy="3086100"/>
          </a:xfrm>
          <a:prstGeom prst="rect">
            <a:avLst/>
          </a:prstGeom>
        </p:spPr>
      </p:pic>
      <p:pic>
        <p:nvPicPr>
          <p:cNvPr id="6" name="Picture 5" descr="JJ1_01mg_PO1_010ug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067999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01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6081599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01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H2O_00m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6869828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01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898122" cy="3086100"/>
          </a:xfrm>
          <a:prstGeom prst="rect">
            <a:avLst/>
          </a:prstGeom>
        </p:spPr>
      </p:pic>
      <p:pic>
        <p:nvPicPr>
          <p:cNvPr id="6" name="Picture 5" descr="JJ1_01mg_PO1_010ug_200rpm_10-00min_ST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898122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01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877746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050u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05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05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067999" cy="3086100"/>
          </a:xfrm>
          <a:prstGeom prst="rect">
            <a:avLst/>
          </a:prstGeom>
        </p:spPr>
      </p:pic>
      <p:pic>
        <p:nvPicPr>
          <p:cNvPr id="6" name="Picture 5" descr="JJ1_01mg_PO1_050ug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067999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05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6081599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05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05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898122" cy="3086100"/>
          </a:xfrm>
          <a:prstGeom prst="rect">
            <a:avLst/>
          </a:prstGeom>
        </p:spPr>
      </p:pic>
      <p:pic>
        <p:nvPicPr>
          <p:cNvPr id="6" name="Picture 5" descr="JJ1_01mg_PO1_050ug_200rpm_10-00min_ST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898122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05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877746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100u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H2O_00mg_0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10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10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067999" cy="3086100"/>
          </a:xfrm>
          <a:prstGeom prst="rect">
            <a:avLst/>
          </a:prstGeom>
        </p:spPr>
      </p:pic>
      <p:pic>
        <p:nvPicPr>
          <p:cNvPr id="6" name="Picture 5" descr="JJ1_01mg_PO1_100ug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067999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10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6081599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10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10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898122" cy="3086100"/>
          </a:xfrm>
          <a:prstGeom prst="rect">
            <a:avLst/>
          </a:prstGeom>
        </p:spPr>
      </p:pic>
      <p:pic>
        <p:nvPicPr>
          <p:cNvPr id="6" name="Picture 5" descr="JJ1_01mg_PO1_100ug_200rpm_10-00min_ST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898122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10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877746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25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25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067999" cy="3086100"/>
          </a:xfrm>
          <a:prstGeom prst="rect">
            <a:avLst/>
          </a:prstGeom>
        </p:spPr>
      </p:pic>
      <p:pic>
        <p:nvPicPr>
          <p:cNvPr id="6" name="Picture 5" descr="JJ1_01mg_PO1_250ug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067999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25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6081599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25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H2O_00mg_0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25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898122" cy="3086100"/>
          </a:xfrm>
          <a:prstGeom prst="rect">
            <a:avLst/>
          </a:prstGeom>
        </p:spPr>
      </p:pic>
      <p:pic>
        <p:nvPicPr>
          <p:cNvPr id="6" name="Picture 5" descr="JJ1_01mg_PO1_250ug_200rpm_10-00min_ST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898122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25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877746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500u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625878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500u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297890" cy="3086100"/>
          </a:xfrm>
          <a:prstGeom prst="rect">
            <a:avLst/>
          </a:prstGeom>
        </p:spPr>
      </p:pic>
      <p:pic>
        <p:nvPicPr>
          <p:cNvPr id="6" name="Picture 5" descr="JJ1_01mg_PO1_500ug_000rpm_00-00min_NA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297890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500u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157468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50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50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067999" cy="3086100"/>
          </a:xfrm>
          <a:prstGeom prst="rect">
            <a:avLst/>
          </a:prstGeom>
        </p:spPr>
      </p:pic>
      <p:pic>
        <p:nvPicPr>
          <p:cNvPr id="6" name="Picture 5" descr="JJ1_01mg_PO1_500ug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067999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50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6081599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50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50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898122" cy="3086100"/>
          </a:xfrm>
          <a:prstGeom prst="rect">
            <a:avLst/>
          </a:prstGeom>
        </p:spPr>
      </p:pic>
      <p:pic>
        <p:nvPicPr>
          <p:cNvPr id="6" name="Picture 5" descr="JJ1_01mg_PO1_500ug_200rpm_10-00min_ST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898122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H2O_00m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O1_50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877746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010u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01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01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073662" cy="3086100"/>
          </a:xfrm>
          <a:prstGeom prst="rect">
            <a:avLst/>
          </a:prstGeom>
        </p:spPr>
      </p:pic>
      <p:pic>
        <p:nvPicPr>
          <p:cNvPr id="6" name="Picture 5" descr="JJ1_01mg_PS2_010ug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073662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01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6088394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01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01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903785" cy="3086100"/>
          </a:xfrm>
          <a:prstGeom prst="rect">
            <a:avLst/>
          </a:prstGeom>
        </p:spPr>
      </p:pic>
      <p:pic>
        <p:nvPicPr>
          <p:cNvPr id="6" name="Picture 5" descr="JJ1_01mg_PS2_010ug_200rpm_10-00min_ST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903785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01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884542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050u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05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H2O_00m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724857" cy="3086100"/>
          </a:xfrm>
          <a:prstGeom prst="rect">
            <a:avLst/>
          </a:prstGeom>
        </p:spPr>
      </p:pic>
      <p:pic>
        <p:nvPicPr>
          <p:cNvPr id="6" name="Picture 5" descr="H2O_00mg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724857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05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073662" cy="3086100"/>
          </a:xfrm>
          <a:prstGeom prst="rect">
            <a:avLst/>
          </a:prstGeom>
        </p:spPr>
      </p:pic>
      <p:pic>
        <p:nvPicPr>
          <p:cNvPr id="6" name="Picture 5" descr="JJ1_01mg_PS2_050ug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073662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05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6088394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05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05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903785" cy="3086100"/>
          </a:xfrm>
          <a:prstGeom prst="rect">
            <a:avLst/>
          </a:prstGeom>
        </p:spPr>
      </p:pic>
      <p:pic>
        <p:nvPicPr>
          <p:cNvPr id="6" name="Picture 5" descr="JJ1_01mg_PS2_050ug_200rpm_10-00min_ST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903785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05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884542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100u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10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10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073662" cy="3086100"/>
          </a:xfrm>
          <a:prstGeom prst="rect">
            <a:avLst/>
          </a:prstGeom>
        </p:spPr>
      </p:pic>
      <p:pic>
        <p:nvPicPr>
          <p:cNvPr id="6" name="Picture 5" descr="JJ1_01mg_PS2_100ug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073662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10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6088394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10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H2O_00m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6869828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10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903785" cy="3086100"/>
          </a:xfrm>
          <a:prstGeom prst="rect">
            <a:avLst/>
          </a:prstGeom>
        </p:spPr>
      </p:pic>
      <p:pic>
        <p:nvPicPr>
          <p:cNvPr id="6" name="Picture 5" descr="JJ1_01mg_PS2_100ug_200rpm_10-00min_ST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903785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10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884542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25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25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5073662" cy="3086100"/>
          </a:xfrm>
          <a:prstGeom prst="rect">
            <a:avLst/>
          </a:prstGeom>
        </p:spPr>
      </p:pic>
      <p:pic>
        <p:nvPicPr>
          <p:cNvPr id="6" name="Picture 5" descr="JJ1_01mg_PS2_250ug_200rpm_10-00min_PM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5073662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250ug_200rpm_10-00min_PM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6088394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25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9689158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25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903785" cy="3086100"/>
          </a:xfrm>
          <a:prstGeom prst="rect">
            <a:avLst/>
          </a:prstGeom>
        </p:spPr>
      </p:pic>
      <p:pic>
        <p:nvPicPr>
          <p:cNvPr id="6" name="Picture 5" descr="JJ1_01mg_PS2_250ug_200rpm_10-00min_ST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903785" cy="30861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250ug_200rpm_10-00min_ST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828800"/>
            <a:ext cx="5884542" cy="370332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500u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828800"/>
            <a:ext cx="6258784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All Plots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  <a:p>
            <a:pPr lvl="1"/>
          </a:p>
        </p:txBody>
      </p:sp>
      <p:sp>
        <p:nvSpPr>
          <p:cNvPr id="4" name="TextBox 3"/>
          <p:cNvSpPr txBox="1"/>
          <p:nvPr/>
        </p:nvSpPr>
        <p:spPr>
          <a:xfrm>
            <a:off x="640080" y="1097280"/>
            <a:ext cx="5029200" cy="5029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t>Individual Plots</a:t>
            </a:r>
          </a:p>
        </p:txBody>
      </p:sp>
      <p:pic>
        <p:nvPicPr>
          <p:cNvPr id="5" name="Picture 4" descr="JJ1_01mg_PS2_500ug_000rpm_00-00min_NA_Col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828800"/>
            <a:ext cx="4297890" cy="3086100"/>
          </a:xfrm>
          <a:prstGeom prst="rect">
            <a:avLst/>
          </a:prstGeom>
        </p:spPr>
      </p:pic>
      <p:pic>
        <p:nvPicPr>
          <p:cNvPr id="6" name="Picture 5" descr="JJ1_01mg_PS2_500ug_000rpm_00-00min_NA_rmBin_Col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1828800"/>
            <a:ext cx="4297890" cy="3086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-pp-template-praesentation.potx" id="{D9E153C4-3F86-4C43-B293-4BBF19123312}" vid="{E1DFB9CB-3F1E-485D-AB0D-B52F37504C38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9630</TotalTime>
  <Words>16</Words>
  <Application>Microsoft Macintosh PowerPoint</Application>
  <PresentationFormat>Widescreen</PresentationFormat>
  <Paragraphs>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Gurmukhi MN</vt:lpstr>
      <vt:lpstr>Symbol</vt:lpstr>
      <vt:lpstr>ETH Zürich</vt:lpstr>
      <vt:lpstr>Results Overview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creator>Meier  Eduard</dc:creator>
  <cp:lastModifiedBy>Meier  Eduard</cp:lastModifiedBy>
  <cp:revision>232</cp:revision>
  <dcterms:created xsi:type="dcterms:W3CDTF">2023-04-30T10:38:12Z</dcterms:created>
  <dcterms:modified xsi:type="dcterms:W3CDTF">2023-07-18T07:58:10Z</dcterms:modified>
</cp:coreProperties>
</file>